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D9BA5-3580-4A4E-985C-CB9BDCD3ED2B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BC1E-D0D9-4256-BAB0-F59C11986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4780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D9BA5-3580-4A4E-985C-CB9BDCD3ED2B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BC1E-D0D9-4256-BAB0-F59C11986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0856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D9BA5-3580-4A4E-985C-CB9BDCD3ED2B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BC1E-D0D9-4256-BAB0-F59C11986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4779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D9BA5-3580-4A4E-985C-CB9BDCD3ED2B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BC1E-D0D9-4256-BAB0-F59C11986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80201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D9BA5-3580-4A4E-985C-CB9BDCD3ED2B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BC1E-D0D9-4256-BAB0-F59C11986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4078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D9BA5-3580-4A4E-985C-CB9BDCD3ED2B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BC1E-D0D9-4256-BAB0-F59C11986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8097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D9BA5-3580-4A4E-985C-CB9BDCD3ED2B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BC1E-D0D9-4256-BAB0-F59C11986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4293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D9BA5-3580-4A4E-985C-CB9BDCD3ED2B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BC1E-D0D9-4256-BAB0-F59C11986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5145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D9BA5-3580-4A4E-985C-CB9BDCD3ED2B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BC1E-D0D9-4256-BAB0-F59C11986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8407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D9BA5-3580-4A4E-985C-CB9BDCD3ED2B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BC1E-D0D9-4256-BAB0-F59C11986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0916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D9BA5-3580-4A4E-985C-CB9BDCD3ED2B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BC1E-D0D9-4256-BAB0-F59C11986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9021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2000"/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D9BA5-3580-4A4E-985C-CB9BDCD3ED2B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EBC1E-D0D9-4256-BAB0-F59C11986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093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editation#History" TargetMode="External"/><Relationship Id="rId2" Type="http://schemas.openxmlformats.org/officeDocument/2006/relationships/hyperlink" Target="http://en.wikipedia.org/wiki/Meditation#Benefits_of_Meditatio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mtClean="0"/>
              <a:t>Meditation 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smtClean="0">
                <a:solidFill>
                  <a:schemeClr val="tx1"/>
                </a:solidFill>
              </a:rPr>
              <a:t>Tony &amp; Sylvester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15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it?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Meditation refers to any form of practices in which individuals train their minds to self-induce a mode of consciousness to alter your state of mind.</a:t>
            </a:r>
          </a:p>
          <a:p>
            <a:pPr marL="0" indent="0">
              <a:buNone/>
            </a:pPr>
            <a:r>
              <a:rPr lang="en-AU" dirty="0" smtClean="0"/>
              <a:t>To meditate you need to find a quiet, comfortable place away from distractions and sit with your spine reasonably straight. This allows spiritual energy to flow through your body.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4680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When was It developed?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AU" dirty="0" smtClean="0"/>
              <a:t>Meditation has been around for thousands of years. Even in prehistoric times civilizations used chants, offerings and sacrifices to please their gods. </a:t>
            </a:r>
          </a:p>
          <a:p>
            <a:pPr marL="0" indent="0">
              <a:buNone/>
            </a:pPr>
            <a:r>
              <a:rPr lang="en-AU" dirty="0" smtClean="0"/>
              <a:t>Around 500-600BC was when Chinese Taoists and Buddhists in India started inventing meditation practices.</a:t>
            </a:r>
          </a:p>
          <a:p>
            <a:pPr marL="0" indent="0">
              <a:buNone/>
            </a:pPr>
            <a:r>
              <a:rPr lang="en-AU" dirty="0" smtClean="0"/>
              <a:t>Western Christian meditation included Bible reading and has been around with the 6</a:t>
            </a:r>
            <a:r>
              <a:rPr lang="en-AU" baseline="30000" dirty="0" smtClean="0"/>
              <a:t>th</a:t>
            </a:r>
            <a:r>
              <a:rPr lang="en-AU" dirty="0" smtClean="0"/>
              <a:t> century.</a:t>
            </a:r>
          </a:p>
        </p:txBody>
      </p:sp>
    </p:spTree>
    <p:extLst>
      <p:ext uri="{BB962C8B-B14F-4D97-AF65-F5344CB8AC3E}">
        <p14:creationId xmlns:p14="http://schemas.microsoft.com/office/powerpoint/2010/main" val="244642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How it is able to improve or optimise health?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Meditation has become a valuable tool for relaxation and stress relief. People who practice meditation usually meditate to find inner peace, emotional balancing, deepening concentration and unlocking creativity.</a:t>
            </a:r>
          </a:p>
          <a:p>
            <a:pPr marL="0" indent="0">
              <a:buNone/>
            </a:pPr>
            <a:r>
              <a:rPr lang="en-AU" dirty="0" smtClean="0"/>
              <a:t>This form of alternative health services can help an individual find comfort in ones self.</a:t>
            </a:r>
          </a:p>
          <a:p>
            <a:pPr marL="0" indent="0">
              <a:buNone/>
            </a:pPr>
            <a:r>
              <a:rPr lang="en-AU" dirty="0" smtClean="0"/>
              <a:t>Meditating has no health risks.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4379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Bibliography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AU" sz="2400" u="sng" dirty="0" smtClean="0"/>
              <a:t>Wikipedia:</a:t>
            </a:r>
          </a:p>
          <a:p>
            <a:r>
              <a:rPr lang="en-AU" sz="2000" dirty="0" smtClean="0">
                <a:hlinkClick r:id="rId2"/>
              </a:rPr>
              <a:t>http://en.wikipedia.org/wiki/Meditation</a:t>
            </a:r>
          </a:p>
          <a:p>
            <a:r>
              <a:rPr lang="en-AU" sz="2000" dirty="0" smtClean="0">
                <a:hlinkClick r:id="rId2"/>
              </a:rPr>
              <a:t>http://en.wikipedia.org/wiki/Meditation#Benefits_of_Meditation</a:t>
            </a:r>
            <a:endParaRPr lang="en-AU" sz="2000" dirty="0" smtClean="0"/>
          </a:p>
          <a:p>
            <a:r>
              <a:rPr lang="en-AU" sz="2000" dirty="0" smtClean="0">
                <a:hlinkClick r:id="rId3"/>
              </a:rPr>
              <a:t>http://en.wikipedia.org/wiki/Meditation#History</a:t>
            </a:r>
            <a:r>
              <a:rPr lang="en-AU" sz="2000" u="sng" dirty="0" smtClean="0"/>
              <a:t/>
            </a:r>
            <a:br>
              <a:rPr lang="en-AU" sz="2000" u="sng" dirty="0" smtClean="0"/>
            </a:br>
            <a:endParaRPr lang="en-AU" sz="2000" u="sng" dirty="0" smtClean="0"/>
          </a:p>
          <a:p>
            <a:pPr marL="0" indent="0">
              <a:buNone/>
            </a:pPr>
            <a:r>
              <a:rPr lang="en-AU" sz="2400" u="sng" dirty="0" smtClean="0"/>
              <a:t>Cambridge:</a:t>
            </a:r>
          </a:p>
          <a:p>
            <a:pPr marL="0" indent="0">
              <a:buNone/>
            </a:pPr>
            <a:r>
              <a:rPr lang="en-AU" sz="2000" dirty="0" smtClean="0"/>
              <a:t>VCE Health and Human Development</a:t>
            </a:r>
          </a:p>
          <a:p>
            <a:pPr marL="0" indent="0">
              <a:buNone/>
            </a:pPr>
            <a:r>
              <a:rPr lang="en-AU" sz="2000" dirty="0" smtClean="0"/>
              <a:t>Units 1 &amp; 2</a:t>
            </a:r>
            <a:br>
              <a:rPr lang="en-AU" sz="2000" dirty="0" smtClean="0"/>
            </a:br>
            <a:r>
              <a:rPr lang="en-AU" sz="2000" dirty="0" smtClean="0"/>
              <a:t>Authors – Sonia </a:t>
            </a:r>
            <a:r>
              <a:rPr lang="en-AU" sz="2000" dirty="0" err="1" smtClean="0"/>
              <a:t>Goodacre</a:t>
            </a:r>
            <a:r>
              <a:rPr lang="en-AU" sz="2000" dirty="0" smtClean="0"/>
              <a:t>, </a:t>
            </a:r>
            <a:r>
              <a:rPr lang="en-AU" sz="2000" dirty="0" err="1" smtClean="0"/>
              <a:t>Chrissy</a:t>
            </a:r>
            <a:r>
              <a:rPr lang="en-AU" sz="2000" dirty="0" smtClean="0"/>
              <a:t> Collins &amp; Carolyn Slattery</a:t>
            </a:r>
          </a:p>
          <a:p>
            <a:pPr marL="0" indent="0">
              <a:buNone/>
            </a:pPr>
            <a:endParaRPr lang="en-AU" sz="2000" dirty="0" smtClean="0"/>
          </a:p>
          <a:p>
            <a:pPr marL="0" indent="0">
              <a:buNone/>
            </a:pPr>
            <a:r>
              <a:rPr lang="en-AU" sz="2400" u="sng" dirty="0" smtClean="0"/>
              <a:t>Background Photo:</a:t>
            </a:r>
          </a:p>
          <a:p>
            <a:pPr marL="0" indent="0">
              <a:buNone/>
            </a:pPr>
            <a:r>
              <a:rPr lang="en-AU" sz="2000" dirty="0" smtClean="0"/>
              <a:t>http://en.wikipedia.org/wiki/File:Abbot_of_Watkungtaphao_in_Phu_Soidao_Waterfall.jpg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61724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202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Meditation </vt:lpstr>
      <vt:lpstr>What is it?</vt:lpstr>
      <vt:lpstr>When was It developed?</vt:lpstr>
      <vt:lpstr>How it is able to improve or optimise health?</vt:lpstr>
      <vt:lpstr>Bibliography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Meditation</dc:title>
  <dc:creator>Administrator</dc:creator>
  <cp:lastModifiedBy>Administrator</cp:lastModifiedBy>
  <cp:revision>8</cp:revision>
  <dcterms:created xsi:type="dcterms:W3CDTF">2011-10-11T22:04:06Z</dcterms:created>
  <dcterms:modified xsi:type="dcterms:W3CDTF">2011-10-11T22:47:16Z</dcterms:modified>
</cp:coreProperties>
</file>